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5" r:id="rId10"/>
    <p:sldId id="266" r:id="rId1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6F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1AD84-0ACD-426C-A9AC-4F489A76E7A6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97849-A6F5-4CEB-8C36-4893FBEE998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97849-A6F5-4CEB-8C36-4893FBEE998B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2" name="31 Rectángulo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38 Rectángulo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39 Rectángulo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40 Rectángulo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41 Rectángulo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56" name="55 Rectángulo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64 Rectángulo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65 Rectángulo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66 Rectángulo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Forma libre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14 Forma libre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12 Forma libre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15 Forma libre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16 Forma libre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17 Forma libre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18 Forma libre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19 Forma libre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20 Forma libre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21 Forma libre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22 Forma libre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23 Forma libre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24 Forma libre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25 Forma libre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26 Forma libre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8 Rectángulo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9 Rectángulo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24 Rectángulo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6" name="15 Rectángulo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16 Rectángulo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17 Rectángulo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19 Rectángulo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20 Rectángulo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21 Rectángulo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28 Rectángulo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29 Rectángulo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8 Conector recto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9 Grupo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14 Conector recto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5 Conector recto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6 Conector recto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grpSp>
        <p:nvGrpSpPr>
          <p:cNvPr id="14" name="13 Grupo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10 Conector recto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17 Grupo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18 Conector recto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20 Conector recto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14 Rectángulo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15 Rectángulo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16 Rectángulo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1314DF3-9666-4223-85FD-5F657078714E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8A58F4A2-B130-4563-BF5B-2EC936BD1C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576" y="2204864"/>
            <a:ext cx="8636496" cy="1975104"/>
          </a:xfrm>
        </p:spPr>
        <p:txBody>
          <a:bodyPr/>
          <a:lstStyle/>
          <a:p>
            <a:r>
              <a:rPr lang="es-MX" sz="3600" dirty="0" smtClean="0">
                <a:latin typeface="Baskerville Old Face" pitchFamily="18" charset="0"/>
              </a:rPr>
              <a:t>BIENVENIDAS Y BIENVENIDOS  A NUESTRO PROYECTO ANUAL:</a:t>
            </a:r>
            <a:r>
              <a:rPr lang="es-ES" dirty="0" smtClean="0">
                <a:latin typeface="Baskerville Old Face" pitchFamily="18" charset="0"/>
              </a:rPr>
              <a:t/>
            </a:r>
            <a:br>
              <a:rPr lang="es-ES" dirty="0" smtClean="0">
                <a:latin typeface="Baskerville Old Face" pitchFamily="18" charset="0"/>
              </a:rPr>
            </a:br>
            <a:r>
              <a:rPr lang="es-ES" sz="4400" i="1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MB </a:t>
            </a:r>
            <a:r>
              <a:rPr lang="es-ES" sz="4400" i="1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MUEBLES</a:t>
            </a:r>
            <a:br>
              <a:rPr lang="es-ES" sz="4400" i="1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s-ES" sz="4400" i="1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s-ES" sz="4400" i="1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s-ES" sz="4400" i="1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s-ES" sz="4400" i="1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s-ES" sz="4400" i="1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s-ES" sz="4400" i="1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s-ES" sz="2400" i="1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rayen y </a:t>
            </a:r>
            <a:r>
              <a:rPr lang="es-ES" sz="2400" i="1" u="sng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enzo</a:t>
            </a:r>
            <a:r>
              <a:rPr lang="es-ES" b="0" dirty="0" smtClean="0"/>
              <a:t/>
            </a:r>
            <a:br>
              <a:rPr lang="es-ES" b="0" dirty="0" smtClean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27584" y="476672"/>
            <a:ext cx="7772400" cy="1508760"/>
          </a:xfrm>
        </p:spPr>
        <p:txBody>
          <a:bodyPr/>
          <a:lstStyle/>
          <a:p>
            <a:r>
              <a:rPr lang="es-MX" sz="2800" dirty="0" smtClean="0">
                <a:latin typeface="Baskerville Old Face" pitchFamily="18" charset="0"/>
              </a:rPr>
              <a:t>Hoy les presentamos una de las mejores paginas web…</a:t>
            </a:r>
          </a:p>
          <a:p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1028" name="AutoShape 4" descr="https://web.whatsapp.com/pp?e=https%3A%2F%2Fpps.whatsapp.net%2Fv%2Ft61.24694-24%2F244537918_575874380224517_5830820509626675650_n.jpg%3Fccb%3D11-4%26oh%3D969bae17d09109697202f113a42c58ab%26oe%3D619BE318&amp;t=l&amp;u=5492996291364%40c.us&amp;i=1633632630&amp;n=31j9bAbx%2BDUaSatsML1LOoav3ufHmFWNMpIa4cSKR1I%3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4 Estrella de 5 puntas"/>
          <p:cNvSpPr/>
          <p:nvPr/>
        </p:nvSpPr>
        <p:spPr>
          <a:xfrm>
            <a:off x="3059832" y="5949280"/>
            <a:ext cx="432048" cy="43204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Gracias por ser nuestro ejemplo a seguir querido profesor </a:t>
            </a:r>
            <a:endParaRPr lang="es-ES" b="1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4" name="3 Marcador de contenido" descr="S3qBXs9V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803232" y="0"/>
            <a:ext cx="1340768" cy="1340768"/>
          </a:xfrm>
        </p:spPr>
      </p:pic>
      <p:pic>
        <p:nvPicPr>
          <p:cNvPr id="5" name="4 Imagen" descr="download.jpg"/>
          <p:cNvPicPr>
            <a:picLocks noChangeAspect="1"/>
          </p:cNvPicPr>
          <p:nvPr/>
        </p:nvPicPr>
        <p:blipFill>
          <a:blip r:embed="rId3" cstate="print"/>
          <a:srcRect r="49432"/>
          <a:stretch>
            <a:fillRect/>
          </a:stretch>
        </p:blipFill>
        <p:spPr>
          <a:xfrm>
            <a:off x="3347864" y="1988840"/>
            <a:ext cx="2592288" cy="2897505"/>
          </a:xfrm>
          <a:prstGeom prst="rect">
            <a:avLst/>
          </a:prstGeom>
        </p:spPr>
      </p:pic>
      <p:sp>
        <p:nvSpPr>
          <p:cNvPr id="6" name="5 Corazón"/>
          <p:cNvSpPr/>
          <p:nvPr/>
        </p:nvSpPr>
        <p:spPr>
          <a:xfrm>
            <a:off x="6660232" y="3140968"/>
            <a:ext cx="864096" cy="720080"/>
          </a:xfrm>
          <a:prstGeom prst="hear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 extrusionH="76200" contourW="12700" prstMaterial="metal">
            <a:bevelT w="165100" prst="coolSlant"/>
            <a:bevelB prst="relaxedInset"/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smtClean="0">
                <a:latin typeface="Baskerville Old Face" pitchFamily="18" charset="0"/>
              </a:rPr>
              <a:t>Sección: Inicio</a:t>
            </a:r>
            <a:endParaRPr lang="es-ES" i="1" dirty="0">
              <a:latin typeface="Baskerville Old Face" pitchFamily="18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 b="1562"/>
          <a:stretch>
            <a:fillRect/>
          </a:stretch>
        </p:blipFill>
        <p:spPr bwMode="auto">
          <a:xfrm>
            <a:off x="395536" y="1916832"/>
            <a:ext cx="874846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1097"/>
          <a:stretch>
            <a:fillRect/>
          </a:stretch>
        </p:blipFill>
        <p:spPr bwMode="auto">
          <a:xfrm>
            <a:off x="395536" y="1916832"/>
            <a:ext cx="874846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899592" y="404664"/>
            <a:ext cx="47525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000" i="1" spc="-100" dirty="0" smtClean="0">
                <a:solidFill>
                  <a:srgbClr val="DEDEDE">
                    <a:satMod val="200000"/>
                  </a:srgbClr>
                </a:solidFill>
                <a:latin typeface="Baskerville Old Face" pitchFamily="18" charset="0"/>
                <a:ea typeface="+mj-ea"/>
                <a:cs typeface="+mj-cs"/>
              </a:rPr>
              <a:t>Sección: Maderas</a:t>
            </a:r>
            <a:endParaRPr lang="es-ES" i="1" dirty="0">
              <a:latin typeface="Baskerville Old Face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smtClean="0">
                <a:solidFill>
                  <a:srgbClr val="DEDEDE">
                    <a:satMod val="200000"/>
                  </a:srgbClr>
                </a:solidFill>
                <a:latin typeface="Baskerville Old Face" pitchFamily="18" charset="0"/>
              </a:rPr>
              <a:t>Sección: Maderas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 smtClean="0">
              <a:solidFill>
                <a:srgbClr val="DEDEDE">
                  <a:satMod val="200000"/>
                </a:srgbClr>
              </a:solidFill>
              <a:latin typeface="Consolas"/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8748464" cy="461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smtClean="0">
                <a:solidFill>
                  <a:srgbClr val="DEDEDE">
                    <a:satMod val="200000"/>
                  </a:srgbClr>
                </a:solidFill>
                <a:latin typeface="Baskerville Old Face" pitchFamily="18" charset="0"/>
              </a:rPr>
              <a:t>Sección: Catalogo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8748464" cy="460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smtClean="0">
                <a:solidFill>
                  <a:srgbClr val="DEDEDE">
                    <a:satMod val="200000"/>
                  </a:srgbClr>
                </a:solidFill>
                <a:latin typeface="Baskerville Old Face" pitchFamily="18" charset="0"/>
              </a:rPr>
              <a:t>Sección: Catalogo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16832"/>
            <a:ext cx="8748464" cy="455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smtClean="0">
                <a:solidFill>
                  <a:srgbClr val="DEDEDE">
                    <a:satMod val="200000"/>
                  </a:srgbClr>
                </a:solidFill>
                <a:latin typeface="Baskerville Old Face" pitchFamily="18" charset="0"/>
              </a:rPr>
              <a:t>Sección: </a:t>
            </a:r>
            <a:r>
              <a:rPr lang="es-MX" i="1" dirty="0" smtClean="0">
                <a:solidFill>
                  <a:srgbClr val="DEDEDE">
                    <a:satMod val="200000"/>
                  </a:srgbClr>
                </a:solidFill>
                <a:latin typeface="Baskerville Old Face" pitchFamily="18" charset="0"/>
              </a:rPr>
              <a:t>Catalogo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8748464" cy="4635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smtClean="0">
                <a:solidFill>
                  <a:srgbClr val="DEDEDE">
                    <a:satMod val="200000"/>
                  </a:srgbClr>
                </a:solidFill>
                <a:latin typeface="Baskerville Old Face" pitchFamily="18" charset="0"/>
              </a:rPr>
              <a:t>Sección: Compras</a:t>
            </a:r>
            <a:endParaRPr lang="es-E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92619"/>
            <a:ext cx="8748464" cy="400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smtClean="0">
                <a:latin typeface="Baskerville Old Face" pitchFamily="18" charset="0"/>
              </a:rPr>
              <a:t>Botón: WhatsApp</a:t>
            </a:r>
            <a:endParaRPr lang="es-ES" i="1" dirty="0">
              <a:latin typeface="Baskerville Old Face" pitchFamily="18" charset="0"/>
            </a:endParaRP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8748464" cy="463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Forma libre"/>
          <p:cNvSpPr/>
          <p:nvPr/>
        </p:nvSpPr>
        <p:spPr>
          <a:xfrm>
            <a:off x="5563518" y="3327094"/>
            <a:ext cx="425974" cy="86970"/>
          </a:xfrm>
          <a:custGeom>
            <a:avLst/>
            <a:gdLst>
              <a:gd name="connsiteX0" fmla="*/ 0 w 425974"/>
              <a:gd name="connsiteY0" fmla="*/ 11017 h 86970"/>
              <a:gd name="connsiteX1" fmla="*/ 121186 w 425974"/>
              <a:gd name="connsiteY1" fmla="*/ 22034 h 86970"/>
              <a:gd name="connsiteX2" fmla="*/ 220337 w 425974"/>
              <a:gd name="connsiteY2" fmla="*/ 33051 h 86970"/>
              <a:gd name="connsiteX3" fmla="*/ 418641 w 425974"/>
              <a:gd name="connsiteY3" fmla="*/ 0 h 8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974" h="86970">
                <a:moveTo>
                  <a:pt x="0" y="11017"/>
                </a:moveTo>
                <a:lnTo>
                  <a:pt x="121186" y="22034"/>
                </a:lnTo>
                <a:cubicBezTo>
                  <a:pt x="154275" y="25343"/>
                  <a:pt x="187083" y="33051"/>
                  <a:pt x="220337" y="33051"/>
                </a:cubicBezTo>
                <a:cubicBezTo>
                  <a:pt x="425974" y="33051"/>
                  <a:pt x="418641" y="86970"/>
                  <a:pt x="418641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Forma libre"/>
          <p:cNvSpPr/>
          <p:nvPr/>
        </p:nvSpPr>
        <p:spPr>
          <a:xfrm>
            <a:off x="5497417" y="3272010"/>
            <a:ext cx="522680" cy="126430"/>
          </a:xfrm>
          <a:custGeom>
            <a:avLst/>
            <a:gdLst>
              <a:gd name="connsiteX0" fmla="*/ 77118 w 522680"/>
              <a:gd name="connsiteY0" fmla="*/ 33050 h 126430"/>
              <a:gd name="connsiteX1" fmla="*/ 132202 w 522680"/>
              <a:gd name="connsiteY1" fmla="*/ 55084 h 126430"/>
              <a:gd name="connsiteX2" fmla="*/ 198303 w 522680"/>
              <a:gd name="connsiteY2" fmla="*/ 88135 h 126430"/>
              <a:gd name="connsiteX3" fmla="*/ 231354 w 522680"/>
              <a:gd name="connsiteY3" fmla="*/ 121185 h 126430"/>
              <a:gd name="connsiteX4" fmla="*/ 275422 w 522680"/>
              <a:gd name="connsiteY4" fmla="*/ 66101 h 126430"/>
              <a:gd name="connsiteX5" fmla="*/ 429658 w 522680"/>
              <a:gd name="connsiteY5" fmla="*/ 99151 h 126430"/>
              <a:gd name="connsiteX6" fmla="*/ 462708 w 522680"/>
              <a:gd name="connsiteY6" fmla="*/ 110168 h 126430"/>
              <a:gd name="connsiteX7" fmla="*/ 495759 w 522680"/>
              <a:gd name="connsiteY7" fmla="*/ 121185 h 126430"/>
              <a:gd name="connsiteX8" fmla="*/ 517793 w 522680"/>
              <a:gd name="connsiteY8" fmla="*/ 88135 h 126430"/>
              <a:gd name="connsiteX9" fmla="*/ 473725 w 522680"/>
              <a:gd name="connsiteY9" fmla="*/ 33050 h 126430"/>
              <a:gd name="connsiteX10" fmla="*/ 440675 w 522680"/>
              <a:gd name="connsiteY10" fmla="*/ 22033 h 126430"/>
              <a:gd name="connsiteX11" fmla="*/ 407624 w 522680"/>
              <a:gd name="connsiteY11" fmla="*/ 0 h 126430"/>
              <a:gd name="connsiteX12" fmla="*/ 286438 w 522680"/>
              <a:gd name="connsiteY12" fmla="*/ 11017 h 126430"/>
              <a:gd name="connsiteX13" fmla="*/ 253388 w 522680"/>
              <a:gd name="connsiteY13" fmla="*/ 33050 h 126430"/>
              <a:gd name="connsiteX14" fmla="*/ 143219 w 522680"/>
              <a:gd name="connsiteY14" fmla="*/ 66101 h 126430"/>
              <a:gd name="connsiteX15" fmla="*/ 44067 w 522680"/>
              <a:gd name="connsiteY15" fmla="*/ 55084 h 126430"/>
              <a:gd name="connsiteX16" fmla="*/ 0 w 522680"/>
              <a:gd name="connsiteY16" fmla="*/ 44067 h 12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2680" h="126430">
                <a:moveTo>
                  <a:pt x="77118" y="33050"/>
                </a:moveTo>
                <a:cubicBezTo>
                  <a:pt x="95479" y="40395"/>
                  <a:pt x="114514" y="46240"/>
                  <a:pt x="132202" y="55084"/>
                </a:cubicBezTo>
                <a:cubicBezTo>
                  <a:pt x="217628" y="97798"/>
                  <a:pt x="115231" y="60443"/>
                  <a:pt x="198303" y="88135"/>
                </a:cubicBezTo>
                <a:cubicBezTo>
                  <a:pt x="209320" y="99152"/>
                  <a:pt x="215986" y="118624"/>
                  <a:pt x="231354" y="121185"/>
                </a:cubicBezTo>
                <a:cubicBezTo>
                  <a:pt x="262827" y="126430"/>
                  <a:pt x="270076" y="82138"/>
                  <a:pt x="275422" y="66101"/>
                </a:cubicBezTo>
                <a:cubicBezTo>
                  <a:pt x="386598" y="79998"/>
                  <a:pt x="335472" y="67756"/>
                  <a:pt x="429658" y="99151"/>
                </a:cubicBezTo>
                <a:lnTo>
                  <a:pt x="462708" y="110168"/>
                </a:lnTo>
                <a:lnTo>
                  <a:pt x="495759" y="121185"/>
                </a:lnTo>
                <a:cubicBezTo>
                  <a:pt x="503104" y="110168"/>
                  <a:pt x="515616" y="101195"/>
                  <a:pt x="517793" y="88135"/>
                </a:cubicBezTo>
                <a:cubicBezTo>
                  <a:pt x="522680" y="58812"/>
                  <a:pt x="493531" y="42953"/>
                  <a:pt x="473725" y="33050"/>
                </a:cubicBezTo>
                <a:cubicBezTo>
                  <a:pt x="463338" y="27857"/>
                  <a:pt x="451062" y="27226"/>
                  <a:pt x="440675" y="22033"/>
                </a:cubicBezTo>
                <a:cubicBezTo>
                  <a:pt x="428832" y="16112"/>
                  <a:pt x="418641" y="7344"/>
                  <a:pt x="407624" y="0"/>
                </a:cubicBezTo>
                <a:cubicBezTo>
                  <a:pt x="367229" y="3672"/>
                  <a:pt x="326100" y="2518"/>
                  <a:pt x="286438" y="11017"/>
                </a:cubicBezTo>
                <a:cubicBezTo>
                  <a:pt x="273492" y="13791"/>
                  <a:pt x="265487" y="27673"/>
                  <a:pt x="253388" y="33050"/>
                </a:cubicBezTo>
                <a:cubicBezTo>
                  <a:pt x="218901" y="48378"/>
                  <a:pt x="179845" y="56945"/>
                  <a:pt x="143219" y="66101"/>
                </a:cubicBezTo>
                <a:cubicBezTo>
                  <a:pt x="110168" y="62429"/>
                  <a:pt x="76934" y="60141"/>
                  <a:pt x="44067" y="55084"/>
                </a:cubicBezTo>
                <a:cubicBezTo>
                  <a:pt x="29102" y="52782"/>
                  <a:pt x="0" y="44067"/>
                  <a:pt x="0" y="4406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138</TotalTime>
  <Words>53</Words>
  <Application>Microsoft Office PowerPoint</Application>
  <PresentationFormat>Presentación en pantalla (4:3)</PresentationFormat>
  <Paragraphs>13</Paragraphs>
  <Slides>10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Metro</vt:lpstr>
      <vt:lpstr>BIENVENIDAS Y BIENVENIDOS  A NUESTRO PROYECTO ANUAL: MB MUEBLES    rayen y enzo  </vt:lpstr>
      <vt:lpstr>Sección: Inicio</vt:lpstr>
      <vt:lpstr>Diapositiva 3</vt:lpstr>
      <vt:lpstr>Sección: Maderas </vt:lpstr>
      <vt:lpstr>Sección: Catalogo </vt:lpstr>
      <vt:lpstr>Sección: Catalogo </vt:lpstr>
      <vt:lpstr>Sección: Catalogo </vt:lpstr>
      <vt:lpstr>Sección: Compras</vt:lpstr>
      <vt:lpstr>Botón: WhatsApp</vt:lpstr>
      <vt:lpstr>Gracias por ser nuestro ejemplo a seguir querido profesor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Rayen</dc:creator>
  <cp:lastModifiedBy>Rayen</cp:lastModifiedBy>
  <cp:revision>9</cp:revision>
  <dcterms:created xsi:type="dcterms:W3CDTF">2021-11-19T00:20:38Z</dcterms:created>
  <dcterms:modified xsi:type="dcterms:W3CDTF">2021-11-22T15:05:27Z</dcterms:modified>
</cp:coreProperties>
</file>